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CA77-41C4-4AAE-87A2-6E8D6A5D6D06}" type="datetimeFigureOut">
              <a:rPr lang="en-IN" smtClean="0"/>
              <a:t>11-07-2017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52A3-ACF6-40CD-8A76-5EDA66EDC3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0042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CA77-41C4-4AAE-87A2-6E8D6A5D6D06}" type="datetimeFigureOut">
              <a:rPr lang="en-IN" smtClean="0"/>
              <a:t>11-07-2017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52A3-ACF6-40CD-8A76-5EDA66EDC3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8982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CA77-41C4-4AAE-87A2-6E8D6A5D6D06}" type="datetimeFigureOut">
              <a:rPr lang="en-IN" smtClean="0"/>
              <a:t>11-07-2017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52A3-ACF6-40CD-8A76-5EDA66EDC3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0785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CA77-41C4-4AAE-87A2-6E8D6A5D6D06}" type="datetimeFigureOut">
              <a:rPr lang="en-IN" smtClean="0"/>
              <a:t>11-07-2017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52A3-ACF6-40CD-8A76-5EDA66EDC3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0781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CA77-41C4-4AAE-87A2-6E8D6A5D6D06}" type="datetimeFigureOut">
              <a:rPr lang="en-IN" smtClean="0"/>
              <a:t>11-07-2017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52A3-ACF6-40CD-8A76-5EDA66EDC3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8993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CA77-41C4-4AAE-87A2-6E8D6A5D6D06}" type="datetimeFigureOut">
              <a:rPr lang="en-IN" smtClean="0"/>
              <a:t>11-07-2017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52A3-ACF6-40CD-8A76-5EDA66EDC3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3764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CA77-41C4-4AAE-87A2-6E8D6A5D6D06}" type="datetimeFigureOut">
              <a:rPr lang="en-IN" smtClean="0"/>
              <a:t>11-07-2017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52A3-ACF6-40CD-8A76-5EDA66EDC3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2614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CA77-41C4-4AAE-87A2-6E8D6A5D6D06}" type="datetimeFigureOut">
              <a:rPr lang="en-IN" smtClean="0"/>
              <a:t>11-07-2017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52A3-ACF6-40CD-8A76-5EDA66EDC3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6497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CA77-41C4-4AAE-87A2-6E8D6A5D6D06}" type="datetimeFigureOut">
              <a:rPr lang="en-IN" smtClean="0"/>
              <a:t>11-07-2017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52A3-ACF6-40CD-8A76-5EDA66EDC3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0932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CA77-41C4-4AAE-87A2-6E8D6A5D6D06}" type="datetimeFigureOut">
              <a:rPr lang="en-IN" smtClean="0"/>
              <a:t>11-07-2017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52A3-ACF6-40CD-8A76-5EDA66EDC3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805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CA77-41C4-4AAE-87A2-6E8D6A5D6D06}" type="datetimeFigureOut">
              <a:rPr lang="en-IN" smtClean="0"/>
              <a:t>11-07-2017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52A3-ACF6-40CD-8A76-5EDA66EDC3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8368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CCA77-41C4-4AAE-87A2-6E8D6A5D6D06}" type="datetimeFigureOut">
              <a:rPr lang="en-IN" smtClean="0"/>
              <a:t>11-07-2017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B52A3-ACF6-40CD-8A76-5EDA66EDC3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4403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18252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b="1" u="sng" dirty="0">
                <a:latin typeface="Arial Black" panose="020B0A04020102020204" pitchFamily="34" charset="0"/>
              </a:rPr>
              <a:t>UMUN’17 SCHEDULE FOR AIPPM, HRC</a:t>
            </a:r>
            <a:br>
              <a:rPr lang="en-IN" dirty="0">
                <a:latin typeface="Arial Black" panose="020B0A04020102020204" pitchFamily="34" charset="0"/>
              </a:rPr>
            </a:br>
            <a:r>
              <a:rPr lang="en-IN" b="1" dirty="0">
                <a:latin typeface="Arial Black" panose="020B0A04020102020204" pitchFamily="34" charset="0"/>
              </a:rPr>
              <a:t>20</a:t>
            </a:r>
            <a:r>
              <a:rPr lang="en-IN" b="1" baseline="30000" dirty="0">
                <a:latin typeface="Arial Black" panose="020B0A04020102020204" pitchFamily="34" charset="0"/>
              </a:rPr>
              <a:t>th</a:t>
            </a:r>
            <a:r>
              <a:rPr lang="en-IN" b="1" dirty="0">
                <a:latin typeface="Arial Black" panose="020B0A04020102020204" pitchFamily="34" charset="0"/>
              </a:rPr>
              <a:t> , 21</a:t>
            </a:r>
            <a:r>
              <a:rPr lang="en-IN" b="1" baseline="30000" dirty="0">
                <a:latin typeface="Arial Black" panose="020B0A04020102020204" pitchFamily="34" charset="0"/>
              </a:rPr>
              <a:t>st</a:t>
            </a:r>
            <a:r>
              <a:rPr lang="en-IN" b="1" dirty="0">
                <a:latin typeface="Arial Black" panose="020B0A04020102020204" pitchFamily="34" charset="0"/>
              </a:rPr>
              <a:t> &amp; 22</a:t>
            </a:r>
            <a:r>
              <a:rPr lang="en-IN" b="1" baseline="30000" dirty="0">
                <a:latin typeface="Arial Black" panose="020B0A04020102020204" pitchFamily="34" charset="0"/>
              </a:rPr>
              <a:t>nd</a:t>
            </a:r>
            <a:r>
              <a:rPr lang="en-IN" b="1" dirty="0">
                <a:latin typeface="Arial Black" panose="020B0A04020102020204" pitchFamily="34" charset="0"/>
              </a:rPr>
              <a:t> July, 2017</a:t>
            </a:r>
            <a:endParaRPr lang="en-IN" dirty="0">
              <a:latin typeface="Arial Black" panose="020B0A04020102020204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73" y="0"/>
            <a:ext cx="1090613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716258" y="1072619"/>
            <a:ext cx="883451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IN" sz="1600" dirty="0">
                <a:latin typeface="Arial Black" pitchFamily="34" charset="0"/>
              </a:rPr>
              <a:t>Day 1</a:t>
            </a:r>
          </a:p>
          <a:p>
            <a:pPr>
              <a:defRPr/>
            </a:pPr>
            <a:r>
              <a:rPr lang="en-IN" sz="1600" dirty="0">
                <a:latin typeface="Arial Black" pitchFamily="34" charset="0"/>
              </a:rPr>
              <a:t>8:00 am -9:00am					Opening ceremony</a:t>
            </a:r>
          </a:p>
          <a:p>
            <a:pPr>
              <a:defRPr/>
            </a:pPr>
            <a:r>
              <a:rPr lang="en-IN" sz="1600" dirty="0">
                <a:latin typeface="Arial Black" pitchFamily="34" charset="0"/>
              </a:rPr>
              <a:t>9:00 am – 9:20am			 	Break </a:t>
            </a:r>
          </a:p>
          <a:p>
            <a:pPr>
              <a:defRPr/>
            </a:pPr>
            <a:r>
              <a:rPr lang="en-IN" sz="1600" dirty="0">
                <a:latin typeface="Arial Black" pitchFamily="34" charset="0"/>
              </a:rPr>
              <a:t>9:20 am –1:00 pm 		 		Committee Session I</a:t>
            </a:r>
          </a:p>
          <a:p>
            <a:pPr>
              <a:defRPr/>
            </a:pPr>
            <a:r>
              <a:rPr lang="en-IN" sz="1600" dirty="0">
                <a:latin typeface="Arial Black" pitchFamily="34" charset="0"/>
              </a:rPr>
              <a:t>1pm - 1:35 pm  			 		Lunch</a:t>
            </a:r>
          </a:p>
          <a:p>
            <a:pPr>
              <a:defRPr/>
            </a:pPr>
            <a:r>
              <a:rPr lang="en-IN" sz="1600" dirty="0">
                <a:latin typeface="Arial Black" pitchFamily="34" charset="0"/>
              </a:rPr>
              <a:t>1:35 pm - 3:30 pm			 	Committee Session II</a:t>
            </a:r>
          </a:p>
          <a:p>
            <a:pPr>
              <a:defRPr/>
            </a:pPr>
            <a:r>
              <a:rPr lang="en-IN" sz="1600" dirty="0">
                <a:latin typeface="Arial Black" pitchFamily="34" charset="0"/>
              </a:rPr>
              <a:t>Feedback</a:t>
            </a:r>
          </a:p>
          <a:p>
            <a:pPr>
              <a:defRPr/>
            </a:pPr>
            <a:endParaRPr lang="en-IN" sz="1600" dirty="0">
              <a:latin typeface="Arial Black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IN" sz="1600" b="1" dirty="0">
                <a:latin typeface="Arial Black" pitchFamily="34" charset="0"/>
              </a:rPr>
              <a:t>Day 2</a:t>
            </a:r>
          </a:p>
          <a:p>
            <a:pPr>
              <a:defRPr/>
            </a:pPr>
            <a:r>
              <a:rPr lang="en-IN" sz="1600" b="1" dirty="0">
                <a:latin typeface="Arial Black" pitchFamily="34" charset="0"/>
              </a:rPr>
              <a:t> 7:30 am – 10 am				Committee Session III</a:t>
            </a:r>
          </a:p>
          <a:p>
            <a:pPr>
              <a:defRPr/>
            </a:pPr>
            <a:r>
              <a:rPr lang="en-IN" sz="1600" b="1" dirty="0">
                <a:latin typeface="Arial Black" pitchFamily="34" charset="0"/>
              </a:rPr>
              <a:t>10 am -10: 20 am 				Break</a:t>
            </a:r>
          </a:p>
          <a:p>
            <a:pPr>
              <a:defRPr/>
            </a:pPr>
            <a:r>
              <a:rPr lang="en-IN" sz="1600" b="1" dirty="0">
                <a:latin typeface="Arial Black" pitchFamily="34" charset="0"/>
              </a:rPr>
              <a:t>10:20 am – 1pm					Committee Session IV</a:t>
            </a:r>
          </a:p>
          <a:p>
            <a:pPr>
              <a:defRPr/>
            </a:pPr>
            <a:r>
              <a:rPr lang="en-IN" sz="1600" b="1" dirty="0">
                <a:latin typeface="Arial Black" pitchFamily="34" charset="0"/>
              </a:rPr>
              <a:t>1pm – 1:40 pm 					Lunch</a:t>
            </a:r>
          </a:p>
          <a:p>
            <a:pPr>
              <a:defRPr/>
            </a:pPr>
            <a:r>
              <a:rPr lang="en-IN" sz="1600" b="1" dirty="0">
                <a:latin typeface="Arial Black" pitchFamily="34" charset="0"/>
              </a:rPr>
              <a:t>1:40 pm – 4pm 					Committee Session V</a:t>
            </a:r>
          </a:p>
          <a:p>
            <a:pPr>
              <a:defRPr/>
            </a:pPr>
            <a:r>
              <a:rPr lang="en-IN" sz="1600" b="1" dirty="0">
                <a:latin typeface="Arial Black" pitchFamily="34" charset="0"/>
              </a:rPr>
              <a:t> </a:t>
            </a:r>
          </a:p>
          <a:p>
            <a:pPr fontAlgn="auto">
              <a:spcAft>
                <a:spcPts val="0"/>
              </a:spcAft>
              <a:defRPr/>
            </a:pPr>
            <a:r>
              <a:rPr lang="en-IN" sz="1600" b="1" dirty="0">
                <a:latin typeface="Arial Black" pitchFamily="34" charset="0"/>
              </a:rPr>
              <a:t>Day 3</a:t>
            </a:r>
          </a:p>
          <a:p>
            <a:pPr>
              <a:defRPr/>
            </a:pPr>
            <a:r>
              <a:rPr lang="en-IN" sz="1600" b="1" dirty="0">
                <a:latin typeface="Arial Black" pitchFamily="34" charset="0"/>
              </a:rPr>
              <a:t>7:30 am – 10:20 am				Committee Session VI</a:t>
            </a:r>
          </a:p>
          <a:p>
            <a:pPr>
              <a:defRPr/>
            </a:pPr>
            <a:r>
              <a:rPr lang="en-IN" sz="1600" b="1" dirty="0">
                <a:latin typeface="Arial Black" pitchFamily="34" charset="0"/>
              </a:rPr>
              <a:t>10:20 am – 10:40 am				Break</a:t>
            </a:r>
          </a:p>
          <a:p>
            <a:pPr>
              <a:defRPr/>
            </a:pPr>
            <a:r>
              <a:rPr lang="en-IN" sz="1600" b="1" dirty="0">
                <a:latin typeface="Arial Black" pitchFamily="34" charset="0"/>
              </a:rPr>
              <a:t>10:40 am – 1:15 pm				Session VII</a:t>
            </a:r>
          </a:p>
          <a:p>
            <a:pPr>
              <a:defRPr/>
            </a:pPr>
            <a:r>
              <a:rPr lang="en-IN" sz="1600" b="1" dirty="0">
                <a:latin typeface="Arial Black" pitchFamily="34" charset="0"/>
              </a:rPr>
              <a:t>1:15 pm – 1:45 pm				Lunch</a:t>
            </a:r>
          </a:p>
          <a:p>
            <a:pPr>
              <a:defRPr/>
            </a:pPr>
            <a:r>
              <a:rPr lang="en-IN" sz="1600" b="1" dirty="0">
                <a:latin typeface="Arial Black" pitchFamily="34" charset="0"/>
              </a:rPr>
              <a:t>1:45 pm – 2:30 pm				Session VIII </a:t>
            </a:r>
          </a:p>
          <a:p>
            <a:pPr>
              <a:defRPr/>
            </a:pPr>
            <a:r>
              <a:rPr lang="en-US" sz="1600" b="1" dirty="0">
                <a:latin typeface="Arial Black" pitchFamily="34" charset="0"/>
              </a:rPr>
              <a:t>2:30 pm- 4 pm					C</a:t>
            </a:r>
            <a:r>
              <a:rPr lang="en-IN" sz="1600" b="1" dirty="0">
                <a:latin typeface="Arial Black" pitchFamily="34" charset="0"/>
              </a:rPr>
              <a:t>losing Ceremony</a:t>
            </a:r>
          </a:p>
        </p:txBody>
      </p:sp>
      <p:pic>
        <p:nvPicPr>
          <p:cNvPr id="7" name="Picture 6" descr="C:\Madhur\dad\IMG-20170607-WA0000.jpg">
            <a:extLst>
              <a:ext uri="{FF2B5EF4-FFF2-40B4-BE49-F238E27FC236}">
                <a16:creationId xmlns:a16="http://schemas.microsoft.com/office/drawing/2014/main" id="{CB699B51-7C7D-42FB-A29D-FB8ABD4CB21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7373" y="204945"/>
            <a:ext cx="1446335" cy="12478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3384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15184" y="182526"/>
            <a:ext cx="6912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b="1" u="sng" dirty="0">
                <a:latin typeface="Arial Black" panose="020B0A04020102020204" pitchFamily="34" charset="0"/>
              </a:rPr>
              <a:t>UMUN’17 SCHEDULE FOR EU, SC, UNDP  </a:t>
            </a:r>
          </a:p>
          <a:p>
            <a:pPr algn="ctr"/>
            <a:r>
              <a:rPr lang="en-IN" b="1" dirty="0">
                <a:latin typeface="Arial Black" panose="020B0A04020102020204" pitchFamily="34" charset="0"/>
              </a:rPr>
              <a:t>20</a:t>
            </a:r>
            <a:r>
              <a:rPr lang="en-IN" b="1" baseline="30000" dirty="0">
                <a:latin typeface="Arial Black" panose="020B0A04020102020204" pitchFamily="34" charset="0"/>
              </a:rPr>
              <a:t>th</a:t>
            </a:r>
            <a:r>
              <a:rPr lang="en-IN" b="1" dirty="0">
                <a:latin typeface="Arial Black" panose="020B0A04020102020204" pitchFamily="34" charset="0"/>
              </a:rPr>
              <a:t> , 21</a:t>
            </a:r>
            <a:r>
              <a:rPr lang="en-IN" b="1" baseline="30000" dirty="0">
                <a:latin typeface="Arial Black" panose="020B0A04020102020204" pitchFamily="34" charset="0"/>
              </a:rPr>
              <a:t>st </a:t>
            </a:r>
            <a:r>
              <a:rPr lang="en-IN" b="1" dirty="0">
                <a:latin typeface="Arial Black" panose="020B0A04020102020204" pitchFamily="34" charset="0"/>
              </a:rPr>
              <a:t> &amp; 22</a:t>
            </a:r>
            <a:r>
              <a:rPr lang="en-IN" b="1" baseline="30000" dirty="0">
                <a:latin typeface="Arial Black" panose="020B0A04020102020204" pitchFamily="34" charset="0"/>
              </a:rPr>
              <a:t>nd</a:t>
            </a:r>
            <a:r>
              <a:rPr lang="en-IN" b="1" dirty="0">
                <a:latin typeface="Arial Black" panose="020B0A04020102020204" pitchFamily="34" charset="0"/>
              </a:rPr>
              <a:t> July, 2017</a:t>
            </a:r>
            <a:endParaRPr lang="en-IN" dirty="0">
              <a:latin typeface="Arial Black" panose="020B0A04020102020204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51" y="0"/>
            <a:ext cx="1090613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687" y="0"/>
            <a:ext cx="1398069" cy="139806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505243" y="1072619"/>
            <a:ext cx="1039338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IN" sz="1600" dirty="0">
                <a:latin typeface="Arial Black" pitchFamily="34" charset="0"/>
              </a:rPr>
              <a:t>Day 1</a:t>
            </a:r>
          </a:p>
          <a:p>
            <a:pPr>
              <a:defRPr/>
            </a:pPr>
            <a:r>
              <a:rPr lang="en-IN" sz="1600" dirty="0">
                <a:latin typeface="Arial Black" pitchFamily="34" charset="0"/>
              </a:rPr>
              <a:t>8am - 9:15 am-		 			Opening Ceremony</a:t>
            </a:r>
          </a:p>
          <a:p>
            <a:pPr>
              <a:defRPr/>
            </a:pPr>
            <a:r>
              <a:rPr lang="en-IN" sz="1600" dirty="0">
                <a:latin typeface="Arial Black" pitchFamily="34" charset="0"/>
              </a:rPr>
              <a:t>9:15 am – 9:45am 				Snacks (committee rooms minus SC)</a:t>
            </a:r>
          </a:p>
          <a:p>
            <a:pPr>
              <a:defRPr/>
            </a:pPr>
            <a:r>
              <a:rPr lang="en-IN" sz="1600" dirty="0">
                <a:latin typeface="Arial Black" pitchFamily="34" charset="0"/>
              </a:rPr>
              <a:t>9:45am -12:25 pm				Committee Session I </a:t>
            </a:r>
          </a:p>
          <a:p>
            <a:pPr>
              <a:defRPr/>
            </a:pPr>
            <a:r>
              <a:rPr lang="en-IN" sz="1600" dirty="0">
                <a:latin typeface="Arial Black" pitchFamily="34" charset="0"/>
              </a:rPr>
              <a:t>12:25 pm -1:00 pm 				Lunch</a:t>
            </a:r>
          </a:p>
          <a:p>
            <a:pPr>
              <a:defRPr/>
            </a:pPr>
            <a:r>
              <a:rPr lang="en-IN" sz="1600" dirty="0">
                <a:latin typeface="Arial Black" pitchFamily="34" charset="0"/>
              </a:rPr>
              <a:t>1 pm – 3:45 pm					Session II</a:t>
            </a:r>
          </a:p>
          <a:p>
            <a:pPr>
              <a:defRPr/>
            </a:pPr>
            <a:r>
              <a:rPr lang="en-IN" sz="1600" dirty="0">
                <a:latin typeface="Arial Black" pitchFamily="34" charset="0"/>
              </a:rPr>
              <a:t>3:45 pm – 4:00 pm				Feedback </a:t>
            </a:r>
          </a:p>
          <a:p>
            <a:pPr>
              <a:defRPr/>
            </a:pPr>
            <a:endParaRPr lang="en-IN" sz="1600" dirty="0">
              <a:latin typeface="Arial Black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IN" sz="1600" dirty="0">
                <a:latin typeface="Arial Black" pitchFamily="34" charset="0"/>
              </a:rPr>
              <a:t>Day 2 </a:t>
            </a:r>
          </a:p>
          <a:p>
            <a:pPr>
              <a:defRPr/>
            </a:pPr>
            <a:r>
              <a:rPr lang="en-IN" sz="1600" dirty="0">
                <a:latin typeface="Arial Black" pitchFamily="34" charset="0"/>
              </a:rPr>
              <a:t>7:30 am -9:45am 				Committee  Session III</a:t>
            </a:r>
          </a:p>
          <a:p>
            <a:pPr>
              <a:defRPr/>
            </a:pPr>
            <a:r>
              <a:rPr lang="en-IN" sz="1600" dirty="0">
                <a:latin typeface="Arial Black" pitchFamily="34" charset="0"/>
              </a:rPr>
              <a:t>9:45 am -10:00 am				Break</a:t>
            </a:r>
          </a:p>
          <a:p>
            <a:pPr>
              <a:defRPr/>
            </a:pPr>
            <a:r>
              <a:rPr lang="en-IN" sz="1600" dirty="0">
                <a:latin typeface="Arial Black" pitchFamily="34" charset="0"/>
              </a:rPr>
              <a:t>10:00 am -12:30 pm 				Committee Session IV </a:t>
            </a:r>
          </a:p>
          <a:p>
            <a:pPr>
              <a:defRPr/>
            </a:pPr>
            <a:r>
              <a:rPr lang="en-IN" sz="1600" dirty="0">
                <a:latin typeface="Arial Black" pitchFamily="34" charset="0"/>
              </a:rPr>
              <a:t>12:30 pm -1pm 					Lunch</a:t>
            </a:r>
          </a:p>
          <a:p>
            <a:pPr>
              <a:defRPr/>
            </a:pPr>
            <a:r>
              <a:rPr lang="en-IN" sz="1600" dirty="0">
                <a:latin typeface="Arial Black" pitchFamily="34" charset="0"/>
              </a:rPr>
              <a:t>1pm -4 pm					Committee Session V</a:t>
            </a:r>
          </a:p>
          <a:p>
            <a:pPr>
              <a:defRPr/>
            </a:pPr>
            <a:r>
              <a:rPr lang="en-IN" sz="1600" dirty="0">
                <a:latin typeface="Arial Black" pitchFamily="34" charset="0"/>
              </a:rPr>
              <a:t> </a:t>
            </a:r>
          </a:p>
          <a:p>
            <a:pPr>
              <a:defRPr/>
            </a:pPr>
            <a:r>
              <a:rPr lang="en-IN" sz="1600" dirty="0">
                <a:latin typeface="Arial Black" pitchFamily="34" charset="0"/>
              </a:rPr>
              <a:t> Day 3 </a:t>
            </a:r>
          </a:p>
          <a:p>
            <a:pPr>
              <a:defRPr/>
            </a:pPr>
            <a:r>
              <a:rPr lang="en-IN" sz="1600" dirty="0">
                <a:latin typeface="Arial Black" pitchFamily="34" charset="0"/>
              </a:rPr>
              <a:t>7:30 am -10:00 am		 		Committee Session VI </a:t>
            </a:r>
          </a:p>
          <a:p>
            <a:pPr>
              <a:defRPr/>
            </a:pPr>
            <a:r>
              <a:rPr lang="en-IN" sz="1600" dirty="0">
                <a:latin typeface="Arial Black" pitchFamily="34" charset="0"/>
              </a:rPr>
              <a:t>10:00 am -10:20am 		 		Break</a:t>
            </a:r>
          </a:p>
          <a:p>
            <a:pPr>
              <a:defRPr/>
            </a:pPr>
            <a:r>
              <a:rPr lang="en-IN" sz="1600" dirty="0">
                <a:latin typeface="Arial Black" pitchFamily="34" charset="0"/>
              </a:rPr>
              <a:t>10:20 am -12:45 pm				Committee Session VII</a:t>
            </a:r>
          </a:p>
          <a:p>
            <a:pPr>
              <a:defRPr/>
            </a:pPr>
            <a:r>
              <a:rPr lang="en-IN" sz="1600" dirty="0">
                <a:latin typeface="Arial Black" pitchFamily="34" charset="0"/>
              </a:rPr>
              <a:t>12:45 pm -1:15 pm		 		Lunch </a:t>
            </a:r>
          </a:p>
          <a:p>
            <a:pPr>
              <a:defRPr/>
            </a:pPr>
            <a:r>
              <a:rPr lang="en-IN" sz="1600" dirty="0">
                <a:latin typeface="Arial Black" pitchFamily="34" charset="0"/>
              </a:rPr>
              <a:t>1:15 pm -  2:30 pm				Committee Session VIII</a:t>
            </a:r>
          </a:p>
          <a:p>
            <a:pPr>
              <a:defRPr/>
            </a:pPr>
            <a:r>
              <a:rPr lang="en-IN" sz="1600" dirty="0">
                <a:latin typeface="Arial Black" pitchFamily="34" charset="0"/>
              </a:rPr>
              <a:t>2:30 pm- 4 pm					Closing ceremony</a:t>
            </a:r>
            <a:endParaRPr lang="en-IN" sz="1600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074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34</Words>
  <Application>Microsoft Office PowerPoint</Application>
  <PresentationFormat>Widescreen</PresentationFormat>
  <Paragraphs>47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kanu chopra</dc:creator>
  <cp:lastModifiedBy>kanu chopra</cp:lastModifiedBy>
  <cp:revision>11</cp:revision>
  <dcterms:created xsi:type="dcterms:W3CDTF">2016-07-16T11:26:44Z</dcterms:created>
  <dcterms:modified xsi:type="dcterms:W3CDTF">2017-07-11T09:09:30Z</dcterms:modified>
</cp:coreProperties>
</file>